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9CE4A-A37C-4435-8CFE-DD4364DC3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80F015-2434-4C68-8C67-E148FF50B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BAD87-2295-4458-9106-1D437A64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57BE3-93F8-4251-81DC-9B65A8F7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0851E-4BDF-4A4C-A01E-32C3F3E2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5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CFB8E-B052-496A-9C23-A46ECF55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C1EB96-63B2-4286-B541-31042D2AC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FC352-2B51-4D78-806A-B894BFEE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C0A04-209E-4851-A94F-35C59128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0D246-A15C-4780-B4CF-F48FAFFD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87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9EAE42-654F-4E4E-B7CA-74032198A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E07FC3-E45E-4561-8465-4F24C0504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E6802-F943-4EDC-9AD7-1BD49F01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D983-F205-4052-A7E9-1270EA55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2CED-ED57-4B77-9EFC-8210623E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35D5-08B2-45D9-BBF9-3FD85FF2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9EB2A-EE78-4297-BCD4-16A5CACAF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D21B6-BD7E-42EF-88B8-29894C63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4C6CF-04F7-418B-8085-218E061F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B418C-91FF-46E5-B838-FDBB6CEE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5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EE0D1-F96B-48A7-BC7D-FC048CE7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0A79CB-F574-4BC3-95FF-DF90460DF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EBA67-346D-4A78-9D73-452B08B2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800FC7-B3A7-4098-AB6B-C8AF68E8B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DD0F0-A1B4-4B0E-B2AB-73E01AAD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5C2D7-7B0E-4599-935D-7F7791B9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72C93-64AC-4817-8FEC-D3FEB93F7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732D41-B30D-4DF4-BFD6-BE8909F34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74F4F-5750-4922-A730-F5E421AB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724A53-C9DE-4E3A-A64C-91260835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DEDE5F-2AF1-4508-816D-B28ACEF7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9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FE148-5B01-4EFF-B6FA-34503999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84362-2AC6-458F-8993-F2E1AA9B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2C65ED-35D4-439A-A0E3-DD68000B0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C06BD8-C29B-4E53-A1A3-B4FB5048C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8FE7E4-E779-41CF-9638-FE24C634C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080375-6626-4810-993C-D660B67B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576906-C26F-4BA9-A2EC-993344C5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160F89-7638-44FD-8908-00EE8BCF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55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31E6B-08BE-416B-9F4E-C9508E79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32DC52-DDC8-48BF-9D4C-26670A02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5B436E-CDD4-4C76-ADE6-95C64E02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6B09ED-E515-4FF4-9D73-9B7CEECF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3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52C93D-7008-4E6D-8A2F-A573C38E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A2ACC7-19F9-4079-957B-EA5480D6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F80088-BBD7-41AD-A041-C5F72AFA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389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E4E5C-3817-4CB6-809E-F1CFC667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C7680-8B61-4286-9D8E-D6591F67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C7D8AD-2433-44CC-BF40-CA2A709F7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F08E49-916F-4B18-8771-26F751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D00298-32A4-46FD-A717-F0384EF5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7A512A-44E1-479F-AC80-B7A80740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4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C080D-D8A1-4BB4-BBE7-A3C1190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D65B4C-C7E2-4388-9B2D-EBA8C6925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6AD6E2-50CA-4D23-A687-9CD590FDA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975E46-F28B-4251-A962-BA8E10B0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B0534D-9AF2-42CB-AD19-D16F5BEB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99C796-3881-4BEF-8EC8-034824C7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8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44ACE5-5881-4FB6-B1B9-FA5E64AA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A70AB3-44AF-436E-A1FD-B63A0B74A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3FE7A-74DB-45B9-B3D6-0FF620D4B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A4EFD-351F-4703-870D-36A717580F5C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1B137-E87A-4457-86C7-F8ECD0D2D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FD017-594C-44C7-B494-FF6C79F78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492E7-E25D-4695-A667-F2F81219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6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BE6587C5-1EF4-484A-9306-A4FCE599EABB}"/>
              </a:ext>
            </a:extLst>
          </p:cNvPr>
          <p:cNvGrpSpPr/>
          <p:nvPr/>
        </p:nvGrpSpPr>
        <p:grpSpPr>
          <a:xfrm>
            <a:off x="-1" y="0"/>
            <a:ext cx="12192001" cy="6851632"/>
            <a:chOff x="-1" y="0"/>
            <a:chExt cx="12192001" cy="6851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D41F2F5-AAF7-43B7-ACDE-4F06690E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2159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9AD412-81CF-4CDC-983B-50C0978FA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0" r="-26"/>
            <a:stretch/>
          </p:blipFill>
          <p:spPr>
            <a:xfrm>
              <a:off x="0" y="2159000"/>
              <a:ext cx="12191999" cy="46926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2D958E-C061-4320-9E6A-06745EE99676}"/>
                </a:ext>
              </a:extLst>
            </p:cNvPr>
            <p:cNvSpPr txBox="1"/>
            <p:nvPr/>
          </p:nvSpPr>
          <p:spPr>
            <a:xfrm>
              <a:off x="2785532" y="345932"/>
              <a:ext cx="546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Homebrew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가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설치되어있지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않음을 확인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D0C384-B429-4340-BEC7-206E4EA27342}"/>
                </a:ext>
              </a:extLst>
            </p:cNvPr>
            <p:cNvSpPr/>
            <p:nvPr/>
          </p:nvSpPr>
          <p:spPr>
            <a:xfrm>
              <a:off x="-1" y="361666"/>
              <a:ext cx="2785533" cy="245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78F3DE-D3F3-460E-A808-AE4C6FF21CEE}"/>
                </a:ext>
              </a:extLst>
            </p:cNvPr>
            <p:cNvSpPr txBox="1"/>
            <p:nvPr/>
          </p:nvSpPr>
          <p:spPr>
            <a:xfrm>
              <a:off x="7365998" y="514062"/>
              <a:ext cx="4826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Homebrew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설치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BBB668D-C2ED-46B9-B47B-FAA4AAC1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33" y="728764"/>
              <a:ext cx="56218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AA9549-B414-405A-9B54-E435AB060537}"/>
                </a:ext>
              </a:extLst>
            </p:cNvPr>
            <p:cNvSpPr/>
            <p:nvPr/>
          </p:nvSpPr>
          <p:spPr>
            <a:xfrm>
              <a:off x="2785532" y="5416266"/>
              <a:ext cx="6578601" cy="245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E5F57152-7B58-4584-BC2F-5F9DA8A6FBE8}"/>
                </a:ext>
              </a:extLst>
            </p:cNvPr>
            <p:cNvSpPr/>
            <p:nvPr/>
          </p:nvSpPr>
          <p:spPr>
            <a:xfrm rot="15071587">
              <a:off x="5598930" y="2925715"/>
              <a:ext cx="4818600" cy="29352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60711-1D5F-42D1-ADEC-58A5421E107A}"/>
                </a:ext>
              </a:extLst>
            </p:cNvPr>
            <p:cNvSpPr txBox="1"/>
            <p:nvPr/>
          </p:nvSpPr>
          <p:spPr>
            <a:xfrm>
              <a:off x="8246532" y="2933976"/>
              <a:ext cx="133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Copy &amp; Paste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217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7227C4-8FEC-46E2-8C6C-9374724D5E9C}"/>
              </a:ext>
            </a:extLst>
          </p:cNvPr>
          <p:cNvGrpSpPr/>
          <p:nvPr/>
        </p:nvGrpSpPr>
        <p:grpSpPr>
          <a:xfrm>
            <a:off x="-1" y="0"/>
            <a:ext cx="12192001" cy="7442199"/>
            <a:chOff x="-1" y="0"/>
            <a:chExt cx="12192001" cy="744219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E1FF9BE-1762-40E9-86C9-99D93EBF5440}"/>
                </a:ext>
              </a:extLst>
            </p:cNvPr>
            <p:cNvGrpSpPr/>
            <p:nvPr/>
          </p:nvGrpSpPr>
          <p:grpSpPr>
            <a:xfrm>
              <a:off x="-1" y="0"/>
              <a:ext cx="12192001" cy="7442199"/>
              <a:chOff x="-1" y="0"/>
              <a:chExt cx="12192001" cy="744219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5C811AC-782B-4B4B-876D-436FF9EC1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98" b="76420"/>
              <a:stretch/>
            </p:blipFill>
            <p:spPr>
              <a:xfrm>
                <a:off x="0" y="0"/>
                <a:ext cx="12192000" cy="1329266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410907F-0A5E-4A7D-BFB5-BFC6625FE7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969" b="57633"/>
              <a:stretch/>
            </p:blipFill>
            <p:spPr>
              <a:xfrm>
                <a:off x="0" y="1329266"/>
                <a:ext cx="12192000" cy="880533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D48AC33-34CE-46C5-9FCA-EBC50AFB8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04"/>
              <a:stretch/>
            </p:blipFill>
            <p:spPr>
              <a:xfrm>
                <a:off x="0" y="2209799"/>
                <a:ext cx="12192000" cy="52324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26095F-D491-4FCA-B2E7-CAC1BAC09ABA}"/>
                  </a:ext>
                </a:extLst>
              </p:cNvPr>
              <p:cNvSpPr txBox="1"/>
              <p:nvPr/>
            </p:nvSpPr>
            <p:spPr>
              <a:xfrm>
                <a:off x="2968413" y="1052267"/>
                <a:ext cx="5461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0000"/>
                    </a:solidFill>
                  </a:rPr>
                  <a:t>Homebrew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 경로 오류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A0B025B-7B2D-4C5D-B448-31B9DE26098C}"/>
                  </a:ext>
                </a:extLst>
              </p:cNvPr>
              <p:cNvSpPr/>
              <p:nvPr/>
            </p:nvSpPr>
            <p:spPr>
              <a:xfrm>
                <a:off x="0" y="1068001"/>
                <a:ext cx="2856411" cy="26126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E3B994-05BC-48BE-82EA-300AF71E1A56}"/>
                  </a:ext>
                </a:extLst>
              </p:cNvPr>
              <p:cNvSpPr/>
              <p:nvPr/>
            </p:nvSpPr>
            <p:spPr>
              <a:xfrm>
                <a:off x="579120" y="1968135"/>
                <a:ext cx="2856411" cy="19811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42DC8-65C1-4F99-A529-9A76B3A89012}"/>
                  </a:ext>
                </a:extLst>
              </p:cNvPr>
              <p:cNvSpPr txBox="1"/>
              <p:nvPr/>
            </p:nvSpPr>
            <p:spPr>
              <a:xfrm>
                <a:off x="3435531" y="1928694"/>
                <a:ext cx="5461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0000"/>
                    </a:solidFill>
                  </a:rPr>
                  <a:t>환경 변수 설정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79C82EC-F41A-40E0-AD08-42696FB033ED}"/>
                  </a:ext>
                </a:extLst>
              </p:cNvPr>
              <p:cNvSpPr/>
              <p:nvPr/>
            </p:nvSpPr>
            <p:spPr>
              <a:xfrm>
                <a:off x="-1" y="2213905"/>
                <a:ext cx="12192001" cy="478778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E9BEBEC-3D9A-4B2E-A4DE-9EDB998BE2B7}"/>
                  </a:ext>
                </a:extLst>
              </p:cNvPr>
              <p:cNvSpPr/>
              <p:nvPr/>
            </p:nvSpPr>
            <p:spPr>
              <a:xfrm>
                <a:off x="42335" y="2496465"/>
                <a:ext cx="12104914" cy="4469667"/>
              </a:xfrm>
              <a:prstGeom prst="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D0DC10-E926-4BBC-8C46-2E5B9E032F69}"/>
                  </a:ext>
                </a:extLst>
              </p:cNvPr>
              <p:cNvSpPr txBox="1"/>
              <p:nvPr/>
            </p:nvSpPr>
            <p:spPr>
              <a:xfrm>
                <a:off x="1039465" y="4469298"/>
                <a:ext cx="5461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0000"/>
                    </a:solidFill>
                  </a:rPr>
                  <a:t>설치 진행 중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…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DC05C27-D7F0-45D7-AE03-72498B0D6445}"/>
                  </a:ext>
                </a:extLst>
              </p:cNvPr>
              <p:cNvSpPr/>
              <p:nvPr/>
            </p:nvSpPr>
            <p:spPr>
              <a:xfrm>
                <a:off x="-1" y="7016697"/>
                <a:ext cx="2856411" cy="267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959BA9-3DCC-411A-B682-DD74997CDE70}"/>
                  </a:ext>
                </a:extLst>
              </p:cNvPr>
              <p:cNvSpPr txBox="1"/>
              <p:nvPr/>
            </p:nvSpPr>
            <p:spPr>
              <a:xfrm>
                <a:off x="2856410" y="7017283"/>
                <a:ext cx="21981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>
                    <a:solidFill>
                      <a:srgbClr val="FF0000"/>
                    </a:solidFill>
                  </a:rPr>
                  <a:t>설치 완료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15507E-88E4-441A-B34D-850A62FBA5C6}"/>
                </a:ext>
              </a:extLst>
            </p:cNvPr>
            <p:cNvSpPr txBox="1"/>
            <p:nvPr/>
          </p:nvSpPr>
          <p:spPr>
            <a:xfrm>
              <a:off x="2707398" y="2220699"/>
              <a:ext cx="546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설정 적용 및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git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04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DC7E52-BFC1-4F8D-9AE8-554A1235018F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C3BA7B6-95BF-424E-964B-2A7B45D62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197273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38BDCDC-A96A-46DA-8FF3-EBDBFAE39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11"/>
            <a:stretch/>
          </p:blipFill>
          <p:spPr>
            <a:xfrm>
              <a:off x="0" y="1972733"/>
              <a:ext cx="12192000" cy="488526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B26B27-EE98-4034-9534-D37D4408A31E}"/>
                </a:ext>
              </a:extLst>
            </p:cNvPr>
            <p:cNvSpPr txBox="1"/>
            <p:nvPr/>
          </p:nvSpPr>
          <p:spPr>
            <a:xfrm>
              <a:off x="4580467" y="191100"/>
              <a:ext cx="546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GitHub</a:t>
              </a:r>
              <a:r>
                <a:rPr lang="ko-KR" altLang="en-US" sz="1200" b="1" dirty="0">
                  <a:solidFill>
                    <a:srgbClr val="FF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와 </a:t>
              </a:r>
              <a:r>
                <a:rPr lang="en-US" altLang="ko-KR" sz="1200" b="1" dirty="0" err="1">
                  <a:solidFill>
                    <a:srgbClr val="FF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GitHubCLI</a:t>
              </a:r>
              <a:r>
                <a:rPr lang="en-US" altLang="ko-KR" sz="1200" b="1" dirty="0">
                  <a:solidFill>
                    <a:srgbClr val="FF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연결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CD5314-6D95-4462-BBE9-053D4FB77897}"/>
                </a:ext>
              </a:extLst>
            </p:cNvPr>
            <p:cNvSpPr/>
            <p:nvPr/>
          </p:nvSpPr>
          <p:spPr>
            <a:xfrm>
              <a:off x="0" y="15734"/>
              <a:ext cx="4580467" cy="627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2BBF59-F7E1-4614-80C0-25861D996EAD}"/>
                </a:ext>
              </a:extLst>
            </p:cNvPr>
            <p:cNvSpPr txBox="1"/>
            <p:nvPr/>
          </p:nvSpPr>
          <p:spPr>
            <a:xfrm>
              <a:off x="1930400" y="667668"/>
              <a:ext cx="2082800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0000-ABCE </a:t>
              </a:r>
              <a:r>
                <a:rPr lang="ko-KR" altLang="en-US" sz="700" b="1" dirty="0"/>
                <a:t>→ </a:t>
              </a:r>
              <a:r>
                <a:rPr lang="en-US" altLang="ko-KR" sz="700" b="1" dirty="0">
                  <a:solidFill>
                    <a:srgbClr val="FF0000"/>
                  </a:solidFill>
                </a:rPr>
                <a:t>web browser</a:t>
              </a:r>
              <a:r>
                <a:rPr lang="ko-KR" altLang="en-US" sz="700" b="1" dirty="0">
                  <a:solidFill>
                    <a:srgbClr val="FF0000"/>
                  </a:solidFill>
                </a:rPr>
                <a:t>에 입력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BEAB1A-AD57-45CF-B1DF-BA00FFC1AB61}"/>
                </a:ext>
              </a:extLst>
            </p:cNvPr>
            <p:cNvSpPr/>
            <p:nvPr/>
          </p:nvSpPr>
          <p:spPr>
            <a:xfrm>
              <a:off x="-1" y="822618"/>
              <a:ext cx="4580467" cy="2000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184046FE-11D0-4E6C-8060-D30F59BD906F}"/>
                </a:ext>
              </a:extLst>
            </p:cNvPr>
            <p:cNvSpPr/>
            <p:nvPr/>
          </p:nvSpPr>
          <p:spPr>
            <a:xfrm>
              <a:off x="4580466" y="845170"/>
              <a:ext cx="135467" cy="1549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C1A57B-A466-4485-AA40-D5548D23E3E2}"/>
                </a:ext>
              </a:extLst>
            </p:cNvPr>
            <p:cNvSpPr txBox="1"/>
            <p:nvPr/>
          </p:nvSpPr>
          <p:spPr>
            <a:xfrm>
              <a:off x="4745569" y="779539"/>
              <a:ext cx="546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Enter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누르면 브라우저 창이 뜸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계정 생성 후 위의 코드 입력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DAE5174-9766-49E8-8C3E-7DCF5C7C95DA}"/>
                </a:ext>
              </a:extLst>
            </p:cNvPr>
            <p:cNvSpPr/>
            <p:nvPr/>
          </p:nvSpPr>
          <p:spPr>
            <a:xfrm>
              <a:off x="-2" y="1440712"/>
              <a:ext cx="4580467" cy="3770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143AB3-279F-4387-BA27-F86E5CD9FB34}"/>
                </a:ext>
              </a:extLst>
            </p:cNvPr>
            <p:cNvSpPr txBox="1"/>
            <p:nvPr/>
          </p:nvSpPr>
          <p:spPr>
            <a:xfrm>
              <a:off x="4648199" y="1490747"/>
              <a:ext cx="546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정상 설치 확인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90146-A8C9-47E1-98F5-DCCDBB9230F7}"/>
                </a:ext>
              </a:extLst>
            </p:cNvPr>
            <p:cNvSpPr txBox="1"/>
            <p:nvPr/>
          </p:nvSpPr>
          <p:spPr>
            <a:xfrm>
              <a:off x="4749800" y="5632128"/>
              <a:ext cx="2692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>
                  <a:solidFill>
                    <a:srgbClr val="FF0000"/>
                  </a:solidFill>
                </a:rPr>
                <a:t>정상적으로 연결되면 해당 창이 뜸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65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F6B1AB-28F8-4D4C-B221-C6FA409420F0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B3DD1C-C2BA-45FA-A4A2-140634CA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6096000" cy="3429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770215-DF47-4DDA-9CEF-F6E5FEA3B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0"/>
              <a:ext cx="6096000" cy="342899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BE5AD0C-9E90-4532-A2F6-E00DF92E1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3429001"/>
              <a:ext cx="6095999" cy="342899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45E0389-2EAF-449C-A4B5-14783A755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8" y="3428998"/>
              <a:ext cx="5973732" cy="342900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EE853E-E567-4038-85B9-7C995ADEC822}"/>
                </a:ext>
              </a:extLst>
            </p:cNvPr>
            <p:cNvSpPr/>
            <p:nvPr/>
          </p:nvSpPr>
          <p:spPr>
            <a:xfrm>
              <a:off x="5833533" y="0"/>
              <a:ext cx="262466" cy="2769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E5E04E-0362-431B-A14C-42C69D176E71}"/>
                </a:ext>
              </a:extLst>
            </p:cNvPr>
            <p:cNvSpPr txBox="1"/>
            <p:nvPr/>
          </p:nvSpPr>
          <p:spPr>
            <a:xfrm>
              <a:off x="5566829" y="138499"/>
              <a:ext cx="364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4812F5-D19E-45E8-B800-F701EDC151B9}"/>
                </a:ext>
              </a:extLst>
            </p:cNvPr>
            <p:cNvSpPr/>
            <p:nvPr/>
          </p:nvSpPr>
          <p:spPr>
            <a:xfrm>
              <a:off x="4961466" y="905933"/>
              <a:ext cx="1058334" cy="1862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CBFA13-4D30-4D2E-8EEF-4AD868566957}"/>
                </a:ext>
              </a:extLst>
            </p:cNvPr>
            <p:cNvSpPr/>
            <p:nvPr/>
          </p:nvSpPr>
          <p:spPr>
            <a:xfrm>
              <a:off x="11362266" y="628934"/>
              <a:ext cx="347134" cy="1499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1BB749-1670-4D5A-B38E-3F23FEAC758B}"/>
                </a:ext>
              </a:extLst>
            </p:cNvPr>
            <p:cNvSpPr/>
            <p:nvPr/>
          </p:nvSpPr>
          <p:spPr>
            <a:xfrm>
              <a:off x="1820333" y="3581400"/>
              <a:ext cx="4153396" cy="3979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F51F5B-92AA-4F40-9F61-43CEC2A6D86D}"/>
                </a:ext>
              </a:extLst>
            </p:cNvPr>
            <p:cNvSpPr/>
            <p:nvPr/>
          </p:nvSpPr>
          <p:spPr>
            <a:xfrm>
              <a:off x="4961466" y="5147733"/>
              <a:ext cx="872068" cy="177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23E476E-510A-4ED7-A161-BF1BAC324B5C}"/>
                </a:ext>
              </a:extLst>
            </p:cNvPr>
            <p:cNvSpPr/>
            <p:nvPr/>
          </p:nvSpPr>
          <p:spPr>
            <a:xfrm>
              <a:off x="4849031" y="6620934"/>
              <a:ext cx="1124698" cy="177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008585E-8FBF-4AA1-AA64-D54A13BDCB76}"/>
                </a:ext>
              </a:extLst>
            </p:cNvPr>
            <p:cNvSpPr/>
            <p:nvPr/>
          </p:nvSpPr>
          <p:spPr>
            <a:xfrm>
              <a:off x="6218267" y="5236633"/>
              <a:ext cx="5711264" cy="7662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96D91F-EE6A-4D5F-B4D3-261DBD883E8B}"/>
                </a:ext>
              </a:extLst>
            </p:cNvPr>
            <p:cNvSpPr txBox="1"/>
            <p:nvPr/>
          </p:nvSpPr>
          <p:spPr>
            <a:xfrm>
              <a:off x="4688413" y="668549"/>
              <a:ext cx="364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EE0522-9CE8-4CE7-B158-44BBFAB21867}"/>
                </a:ext>
              </a:extLst>
            </p:cNvPr>
            <p:cNvSpPr txBox="1"/>
            <p:nvPr/>
          </p:nvSpPr>
          <p:spPr>
            <a:xfrm>
              <a:off x="11133657" y="380366"/>
              <a:ext cx="364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D69364-C15F-4F13-BDDA-040D8E0F8249}"/>
                </a:ext>
              </a:extLst>
            </p:cNvPr>
            <p:cNvSpPr txBox="1"/>
            <p:nvPr/>
          </p:nvSpPr>
          <p:spPr>
            <a:xfrm>
              <a:off x="1568447" y="3304400"/>
              <a:ext cx="2300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④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레포지토리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이름 설정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AC6E87-7722-4BB7-B2D8-83CEFCF73E5A}"/>
                </a:ext>
              </a:extLst>
            </p:cNvPr>
            <p:cNvSpPr txBox="1"/>
            <p:nvPr/>
          </p:nvSpPr>
          <p:spPr>
            <a:xfrm>
              <a:off x="4749800" y="4866499"/>
              <a:ext cx="127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⑤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Public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확인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D4B90A-9E5C-4014-B724-CCFF740EE71B}"/>
                </a:ext>
              </a:extLst>
            </p:cNvPr>
            <p:cNvSpPr txBox="1"/>
            <p:nvPr/>
          </p:nvSpPr>
          <p:spPr>
            <a:xfrm>
              <a:off x="4478863" y="6343935"/>
              <a:ext cx="127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⑥ 생성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79EC0A-D3A6-4890-9B88-26BD78144C77}"/>
                </a:ext>
              </a:extLst>
            </p:cNvPr>
            <p:cNvSpPr txBox="1"/>
            <p:nvPr/>
          </p:nvSpPr>
          <p:spPr>
            <a:xfrm>
              <a:off x="9338729" y="6002867"/>
              <a:ext cx="2666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⑦ 복사 후 터미널에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붙여넣고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1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EC9C00-70C6-4972-8079-0FE25B1B0145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F6B036-095E-4EEC-9260-351CDD0D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45016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FF5336-ECEA-4ECE-BC1B-0D1665FC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75483"/>
              <a:ext cx="12192000" cy="278251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1B2D56-8BD0-4537-A64C-A7B5D3E3D9C3}"/>
                </a:ext>
              </a:extLst>
            </p:cNvPr>
            <p:cNvSpPr/>
            <p:nvPr/>
          </p:nvSpPr>
          <p:spPr>
            <a:xfrm>
              <a:off x="152399" y="1761479"/>
              <a:ext cx="8822267" cy="3979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454D3C-5980-4D35-9AA7-D75DD09E8794}"/>
                </a:ext>
              </a:extLst>
            </p:cNvPr>
            <p:cNvSpPr txBox="1"/>
            <p:nvPr/>
          </p:nvSpPr>
          <p:spPr>
            <a:xfrm>
              <a:off x="3378199" y="2159412"/>
              <a:ext cx="1744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err="1">
                  <a:solidFill>
                    <a:srgbClr val="FF0000"/>
                  </a:solidFill>
                </a:rPr>
                <a:t>커밋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생성되었음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A9CABF-475F-47ED-BB02-48651E485F6E}"/>
                </a:ext>
              </a:extLst>
            </p:cNvPr>
            <p:cNvSpPr/>
            <p:nvPr/>
          </p:nvSpPr>
          <p:spPr>
            <a:xfrm>
              <a:off x="0" y="4103729"/>
              <a:ext cx="12192000" cy="27542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2FE941-BAB3-4E93-9FF8-F4EB09A2EA47}"/>
                </a:ext>
              </a:extLst>
            </p:cNvPr>
            <p:cNvSpPr txBox="1"/>
            <p:nvPr/>
          </p:nvSpPr>
          <p:spPr>
            <a:xfrm>
              <a:off x="9948332" y="6502812"/>
              <a:ext cx="1744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잔디 확인 완료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..!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82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60D84F-0CE9-4594-B358-8E4F4FFB4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C839D-DBA5-4711-A6FE-1640E85E8907}"/>
              </a:ext>
            </a:extLst>
          </p:cNvPr>
          <p:cNvGrpSpPr/>
          <p:nvPr/>
        </p:nvGrpSpPr>
        <p:grpSpPr>
          <a:xfrm>
            <a:off x="-1" y="-1"/>
            <a:ext cx="12192001" cy="3522134"/>
            <a:chOff x="-1" y="-1"/>
            <a:chExt cx="12192001" cy="35221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979CAE-1682-4B70-82C1-8D40E1AC0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42"/>
            <a:stretch/>
          </p:blipFill>
          <p:spPr>
            <a:xfrm>
              <a:off x="0" y="0"/>
              <a:ext cx="12192000" cy="352213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3F8DFA-9F63-45EF-80AC-FDFB23EB5CD7}"/>
                </a:ext>
              </a:extLst>
            </p:cNvPr>
            <p:cNvSpPr/>
            <p:nvPr/>
          </p:nvSpPr>
          <p:spPr>
            <a:xfrm>
              <a:off x="0" y="0"/>
              <a:ext cx="5147733" cy="2769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D0F6AD-23B7-4806-987F-CD93C0484204}"/>
                </a:ext>
              </a:extLst>
            </p:cNvPr>
            <p:cNvSpPr txBox="1"/>
            <p:nvPr/>
          </p:nvSpPr>
          <p:spPr>
            <a:xfrm>
              <a:off x="5175817" y="-1"/>
              <a:ext cx="241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홈 디렉토리의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Git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저장소 제거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6CFBDF-92FD-46C2-A914-731FE31B2A72}"/>
                </a:ext>
              </a:extLst>
            </p:cNvPr>
            <p:cNvSpPr/>
            <p:nvPr/>
          </p:nvSpPr>
          <p:spPr>
            <a:xfrm>
              <a:off x="-1" y="499533"/>
              <a:ext cx="5621868" cy="4402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4C9323-D5D6-4038-B14B-5A6E0CA2137D}"/>
                </a:ext>
              </a:extLst>
            </p:cNvPr>
            <p:cNvSpPr txBox="1"/>
            <p:nvPr/>
          </p:nvSpPr>
          <p:spPr>
            <a:xfrm>
              <a:off x="5621867" y="662801"/>
              <a:ext cx="28871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원하는 디렉토리로 이동해서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git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init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526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92</Words>
  <Application>Microsoft Office PowerPoint</Application>
  <PresentationFormat>와이드스크린</PresentationFormat>
  <Paragraphs>24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Jonghwan Lee</dc:creator>
  <cp:lastModifiedBy>Jonghwan Lee</cp:lastModifiedBy>
  <cp:revision>9</cp:revision>
  <dcterms:created xsi:type="dcterms:W3CDTF">2025-12-04T16:28:41Z</dcterms:created>
  <dcterms:modified xsi:type="dcterms:W3CDTF">2025-12-04T18:04:33Z</dcterms:modified>
</cp:coreProperties>
</file>